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1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5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0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9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3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2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2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4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8" r:id="rId6"/>
    <p:sldLayoutId id="2147483684" r:id="rId7"/>
    <p:sldLayoutId id="2147483685" r:id="rId8"/>
    <p:sldLayoutId id="2147483686" r:id="rId9"/>
    <p:sldLayoutId id="2147483687" r:id="rId10"/>
    <p:sldLayoutId id="214748368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F9FFCE1-E057-415B-A971-88EC7E22A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508090"/>
            <a:ext cx="346557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51E0A-9F28-C8CF-8CD6-992A11AF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30" b="1533"/>
          <a:stretch>
            <a:fillRect/>
          </a:stretch>
        </p:blipFill>
        <p:spPr>
          <a:xfrm>
            <a:off x="312517" y="3858814"/>
            <a:ext cx="11352791" cy="217014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58401B5-5F1B-4D21-9AC3-AAEC8D366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1704" y="6300216"/>
            <a:ext cx="729360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668406-4489-F0B0-FF0A-2FC2EE926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07" y="5887842"/>
            <a:ext cx="2269196" cy="8247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4C6328-596F-FBF2-DA0F-F1CEA431C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46" y="5887842"/>
            <a:ext cx="980361" cy="8247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D22550-C543-4C59-C0A2-42D030B062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9319" b="-3"/>
          <a:stretch>
            <a:fillRect/>
          </a:stretch>
        </p:blipFill>
        <p:spPr>
          <a:xfrm>
            <a:off x="0" y="-12511"/>
            <a:ext cx="3683180" cy="25419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B47799-319B-993A-5F4E-205655A7061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712" r="16337" b="-1"/>
          <a:stretch>
            <a:fillRect/>
          </a:stretch>
        </p:blipFill>
        <p:spPr>
          <a:xfrm>
            <a:off x="3683180" y="1"/>
            <a:ext cx="3089001" cy="2905246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pic>
        <p:nvPicPr>
          <p:cNvPr id="16" name="Picture 2" descr="Masa de toaleta/machiaj, Vanessa, wenge, cu oglinda si LED-uri, 130x43x143 cm">
            <a:extLst>
              <a:ext uri="{FF2B5EF4-FFF2-40B4-BE49-F238E27FC236}">
                <a16:creationId xmlns:a16="http://schemas.microsoft.com/office/drawing/2014/main" id="{1FAA0950-A0D5-1BCA-AAD5-EE0F3A38A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>
            <a:fillRect/>
          </a:stretch>
        </p:blipFill>
        <p:spPr bwMode="auto">
          <a:xfrm>
            <a:off x="7148757" y="47044"/>
            <a:ext cx="4108268" cy="4108268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4F90E6-154A-72B4-0FE9-CC44FEFABBAE}"/>
              </a:ext>
            </a:extLst>
          </p:cNvPr>
          <p:cNvSpPr txBox="1"/>
          <p:nvPr/>
        </p:nvSpPr>
        <p:spPr>
          <a:xfrm>
            <a:off x="11673" y="2917758"/>
            <a:ext cx="6312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YOUR DESIGN </a:t>
            </a:r>
          </a:p>
          <a:p>
            <a:pPr algn="ctr"/>
            <a:r>
              <a:rPr lang="en-US" sz="3600" dirty="0"/>
              <a:t>OUR PRODUCTION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84C630-7EB6-51A9-BA4E-67939A220435}"/>
              </a:ext>
            </a:extLst>
          </p:cNvPr>
          <p:cNvSpPr txBox="1"/>
          <p:nvPr/>
        </p:nvSpPr>
        <p:spPr>
          <a:xfrm>
            <a:off x="5197780" y="5704710"/>
            <a:ext cx="6165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Small &amp; Medium Series FURNITURE PRODUCTION</a:t>
            </a:r>
          </a:p>
        </p:txBody>
      </p:sp>
    </p:spTree>
    <p:extLst>
      <p:ext uri="{BB962C8B-B14F-4D97-AF65-F5344CB8AC3E}">
        <p14:creationId xmlns:p14="http://schemas.microsoft.com/office/powerpoint/2010/main" val="213699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02C942-5B37-7A28-EA08-3050173E7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B710D853-C656-48E9-88D0-4172B9FD9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614223"/>
            <a:ext cx="1217216" cy="863632"/>
          </a:xfrm>
          <a:custGeom>
            <a:avLst/>
            <a:gdLst>
              <a:gd name="connsiteX0" fmla="*/ 0 w 1217216"/>
              <a:gd name="connsiteY0" fmla="*/ 0 h 863632"/>
              <a:gd name="connsiteX1" fmla="*/ 1217216 w 1217216"/>
              <a:gd name="connsiteY1" fmla="*/ 0 h 863632"/>
              <a:gd name="connsiteX2" fmla="*/ 1217216 w 1217216"/>
              <a:gd name="connsiteY2" fmla="*/ 863632 h 863632"/>
              <a:gd name="connsiteX3" fmla="*/ 0 w 1217216"/>
              <a:gd name="connsiteY3" fmla="*/ 863632 h 86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216" h="863632">
                <a:moveTo>
                  <a:pt x="0" y="0"/>
                </a:moveTo>
                <a:lnTo>
                  <a:pt x="1217216" y="0"/>
                </a:lnTo>
                <a:lnTo>
                  <a:pt x="1217216" y="863632"/>
                </a:lnTo>
                <a:lnTo>
                  <a:pt x="0" y="8636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3" name="Right Triangle 2062">
            <a:extLst>
              <a:ext uri="{FF2B5EF4-FFF2-40B4-BE49-F238E27FC236}">
                <a16:creationId xmlns:a16="http://schemas.microsoft.com/office/drawing/2014/main" id="{E1FB3D03-386F-4B20-BFF7-5A6FF3C2D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2279" y="635538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5" name="Freeform: Shape 2064">
            <a:extLst>
              <a:ext uri="{FF2B5EF4-FFF2-40B4-BE49-F238E27FC236}">
                <a16:creationId xmlns:a16="http://schemas.microsoft.com/office/drawing/2014/main" id="{8C9D831B-1474-4A35-98F0-2826A355C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7" name="Right Triangle 2066">
            <a:extLst>
              <a:ext uri="{FF2B5EF4-FFF2-40B4-BE49-F238E27FC236}">
                <a16:creationId xmlns:a16="http://schemas.microsoft.com/office/drawing/2014/main" id="{FF35A874-2690-497F-80A0-03675049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9390" y="576989"/>
            <a:ext cx="1092260" cy="225432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9" name="Right Triangle 2068">
            <a:extLst>
              <a:ext uri="{FF2B5EF4-FFF2-40B4-BE49-F238E27FC236}">
                <a16:creationId xmlns:a16="http://schemas.microsoft.com/office/drawing/2014/main" id="{946410AA-0894-4BBC-A1E1-6BB8EF472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83914" y="3243055"/>
            <a:ext cx="1881096" cy="109226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1" name="Right Triangle 2070">
            <a:extLst>
              <a:ext uri="{FF2B5EF4-FFF2-40B4-BE49-F238E27FC236}">
                <a16:creationId xmlns:a16="http://schemas.microsoft.com/office/drawing/2014/main" id="{4F43A2AA-A3AE-43B9-B9B7-842ECCD03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7482" y="975143"/>
            <a:ext cx="1092260" cy="225432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3" name="Freeform: Shape 2072">
            <a:extLst>
              <a:ext uri="{FF2B5EF4-FFF2-40B4-BE49-F238E27FC236}">
                <a16:creationId xmlns:a16="http://schemas.microsoft.com/office/drawing/2014/main" id="{5A6B1504-B867-4CAB-81BE-8E02622EC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008385" y="1918326"/>
            <a:ext cx="1290063" cy="2794309"/>
          </a:xfrm>
          <a:custGeom>
            <a:avLst/>
            <a:gdLst>
              <a:gd name="connsiteX0" fmla="*/ 0 w 1290063"/>
              <a:gd name="connsiteY0" fmla="*/ 0 h 2794309"/>
              <a:gd name="connsiteX1" fmla="*/ 0 w 1290063"/>
              <a:gd name="connsiteY1" fmla="*/ 2794309 h 2794309"/>
              <a:gd name="connsiteX2" fmla="*/ 1290063 w 1290063"/>
              <a:gd name="connsiteY2" fmla="*/ 2794309 h 2794309"/>
              <a:gd name="connsiteX3" fmla="*/ 1290063 w 1290063"/>
              <a:gd name="connsiteY3" fmla="*/ 1981621 h 2794309"/>
              <a:gd name="connsiteX4" fmla="*/ 1285152 w 1290063"/>
              <a:gd name="connsiteY4" fmla="*/ 1981621 h 2794309"/>
              <a:gd name="connsiteX5" fmla="*/ 1285152 w 1290063"/>
              <a:gd name="connsiteY5" fmla="*/ 1143487 h 2794309"/>
              <a:gd name="connsiteX6" fmla="*/ 1289647 w 1290063"/>
              <a:gd name="connsiteY6" fmla="*/ 1143487 h 2794309"/>
              <a:gd name="connsiteX7" fmla="*/ 1285152 w 1290063"/>
              <a:gd name="connsiteY7" fmla="*/ 1139501 h 2794309"/>
              <a:gd name="connsiteX8" fmla="*/ 1285152 w 1290063"/>
              <a:gd name="connsiteY8" fmla="*/ 1137511 h 2794309"/>
              <a:gd name="connsiteX9" fmla="*/ 1282907 w 1290063"/>
              <a:gd name="connsiteY9" fmla="*/ 1137511 h 279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0063" h="2794309">
                <a:moveTo>
                  <a:pt x="0" y="0"/>
                </a:moveTo>
                <a:lnTo>
                  <a:pt x="0" y="2794309"/>
                </a:lnTo>
                <a:lnTo>
                  <a:pt x="1290063" y="2794309"/>
                </a:lnTo>
                <a:lnTo>
                  <a:pt x="1290063" y="1981621"/>
                </a:lnTo>
                <a:lnTo>
                  <a:pt x="1285152" y="1981621"/>
                </a:lnTo>
                <a:lnTo>
                  <a:pt x="1285152" y="1143487"/>
                </a:lnTo>
                <a:lnTo>
                  <a:pt x="1289647" y="1143487"/>
                </a:lnTo>
                <a:lnTo>
                  <a:pt x="1285152" y="1139501"/>
                </a:lnTo>
                <a:lnTo>
                  <a:pt x="1285152" y="1137511"/>
                </a:lnTo>
                <a:lnTo>
                  <a:pt x="1282907" y="113751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75" name="Right Triangle 2074">
            <a:extLst>
              <a:ext uri="{FF2B5EF4-FFF2-40B4-BE49-F238E27FC236}">
                <a16:creationId xmlns:a16="http://schemas.microsoft.com/office/drawing/2014/main" id="{1F3C359C-B3DD-4FB2-A6F9-1D519B65B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782961" y="4947446"/>
            <a:ext cx="1495517" cy="1117075"/>
          </a:xfrm>
          <a:prstGeom prst="rtTriangl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7" name="Freeform: Shape 2076">
            <a:extLst>
              <a:ext uri="{FF2B5EF4-FFF2-40B4-BE49-F238E27FC236}">
                <a16:creationId xmlns:a16="http://schemas.microsoft.com/office/drawing/2014/main" id="{A23A79F9-FB31-4A52-80BE-A0AE7AEDF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100" y="2815597"/>
            <a:ext cx="3471464" cy="2557932"/>
          </a:xfrm>
          <a:custGeom>
            <a:avLst/>
            <a:gdLst>
              <a:gd name="connsiteX0" fmla="*/ 0 w 3471464"/>
              <a:gd name="connsiteY0" fmla="*/ 0 h 2557932"/>
              <a:gd name="connsiteX1" fmla="*/ 3471464 w 3471464"/>
              <a:gd name="connsiteY1" fmla="*/ 0 h 2557932"/>
              <a:gd name="connsiteX2" fmla="*/ 3471464 w 3471464"/>
              <a:gd name="connsiteY2" fmla="*/ 2557932 h 2557932"/>
              <a:gd name="connsiteX3" fmla="*/ 0 w 3471464"/>
              <a:gd name="connsiteY3" fmla="*/ 2557932 h 255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464" h="2557932">
                <a:moveTo>
                  <a:pt x="0" y="0"/>
                </a:moveTo>
                <a:lnTo>
                  <a:pt x="3471464" y="0"/>
                </a:lnTo>
                <a:lnTo>
                  <a:pt x="3471464" y="2557932"/>
                </a:lnTo>
                <a:lnTo>
                  <a:pt x="0" y="25579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9" name="Freeform: Shape 2078">
            <a:extLst>
              <a:ext uri="{FF2B5EF4-FFF2-40B4-BE49-F238E27FC236}">
                <a16:creationId xmlns:a16="http://schemas.microsoft.com/office/drawing/2014/main" id="{DFF0A7ED-5A26-4A0B-9652-451FA648B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9841" y="591489"/>
            <a:ext cx="1990594" cy="2254327"/>
          </a:xfrm>
          <a:custGeom>
            <a:avLst/>
            <a:gdLst>
              <a:gd name="connsiteX0" fmla="*/ 0 w 1990594"/>
              <a:gd name="connsiteY0" fmla="*/ 0 h 2254327"/>
              <a:gd name="connsiteX1" fmla="*/ 1990594 w 1990594"/>
              <a:gd name="connsiteY1" fmla="*/ 0 h 2254327"/>
              <a:gd name="connsiteX2" fmla="*/ 1990594 w 1990594"/>
              <a:gd name="connsiteY2" fmla="*/ 2254327 h 2254327"/>
              <a:gd name="connsiteX3" fmla="*/ 0 w 1990594"/>
              <a:gd name="connsiteY3" fmla="*/ 2254327 h 225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0594" h="2254327">
                <a:moveTo>
                  <a:pt x="0" y="0"/>
                </a:moveTo>
                <a:lnTo>
                  <a:pt x="1990594" y="0"/>
                </a:lnTo>
                <a:lnTo>
                  <a:pt x="1990594" y="2254327"/>
                </a:lnTo>
                <a:lnTo>
                  <a:pt x="0" y="22543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 descr="Masa de toaleta/machiaj, Irina, roz, cu oglinda si LED-uri, 94x43x141 cm">
            <a:extLst>
              <a:ext uri="{FF2B5EF4-FFF2-40B4-BE49-F238E27FC236}">
                <a16:creationId xmlns:a16="http://schemas.microsoft.com/office/drawing/2014/main" id="{DFF1B49B-5084-8481-0BAE-EB47B4C72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0910" y="893390"/>
            <a:ext cx="1671983" cy="167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1" name="Freeform: Shape 2080">
            <a:extLst>
              <a:ext uri="{FF2B5EF4-FFF2-40B4-BE49-F238E27FC236}">
                <a16:creationId xmlns:a16="http://schemas.microsoft.com/office/drawing/2014/main" id="{90DE8476-E2E9-4B8F-810F-3813A8B97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4711" y="962371"/>
            <a:ext cx="2134322" cy="1708909"/>
          </a:xfrm>
          <a:custGeom>
            <a:avLst/>
            <a:gdLst>
              <a:gd name="connsiteX0" fmla="*/ 0 w 2134322"/>
              <a:gd name="connsiteY0" fmla="*/ 0 h 1695306"/>
              <a:gd name="connsiteX1" fmla="*/ 2134322 w 2134322"/>
              <a:gd name="connsiteY1" fmla="*/ 0 h 1695306"/>
              <a:gd name="connsiteX2" fmla="*/ 2134322 w 2134322"/>
              <a:gd name="connsiteY2" fmla="*/ 1695306 h 1695306"/>
              <a:gd name="connsiteX3" fmla="*/ 0 w 2134322"/>
              <a:gd name="connsiteY3" fmla="*/ 1695306 h 169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4322" h="1695306">
                <a:moveTo>
                  <a:pt x="0" y="0"/>
                </a:moveTo>
                <a:lnTo>
                  <a:pt x="2134322" y="0"/>
                </a:lnTo>
                <a:lnTo>
                  <a:pt x="2134322" y="1695306"/>
                </a:lnTo>
                <a:lnTo>
                  <a:pt x="0" y="16953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6" name="Picture 8" descr="Masa de toaleta/machiaj, Antonia, antracit, cu oglinda si LED-uri, 155x42x135 cm">
            <a:extLst>
              <a:ext uri="{FF2B5EF4-FFF2-40B4-BE49-F238E27FC236}">
                <a16:creationId xmlns:a16="http://schemas.microsoft.com/office/drawing/2014/main" id="{D14D3379-BB27-BD6B-183C-412E4EA4A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3614" y="1131370"/>
            <a:ext cx="1380494" cy="138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3" name="Freeform: Shape 2082">
            <a:extLst>
              <a:ext uri="{FF2B5EF4-FFF2-40B4-BE49-F238E27FC236}">
                <a16:creationId xmlns:a16="http://schemas.microsoft.com/office/drawing/2014/main" id="{D60EC564-7031-487D-B737-44BCCF0A2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2824899"/>
            <a:ext cx="2344059" cy="3416073"/>
          </a:xfrm>
          <a:custGeom>
            <a:avLst/>
            <a:gdLst>
              <a:gd name="connsiteX0" fmla="*/ 0 w 2344059"/>
              <a:gd name="connsiteY0" fmla="*/ 0 h 3416073"/>
              <a:gd name="connsiteX1" fmla="*/ 2344059 w 2344059"/>
              <a:gd name="connsiteY1" fmla="*/ 0 h 3416073"/>
              <a:gd name="connsiteX2" fmla="*/ 2344059 w 2344059"/>
              <a:gd name="connsiteY2" fmla="*/ 3416073 h 3416073"/>
              <a:gd name="connsiteX3" fmla="*/ 0 w 2344059"/>
              <a:gd name="connsiteY3" fmla="*/ 3416073 h 341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4059" h="3416073">
                <a:moveTo>
                  <a:pt x="0" y="0"/>
                </a:moveTo>
                <a:lnTo>
                  <a:pt x="2344059" y="0"/>
                </a:lnTo>
                <a:lnTo>
                  <a:pt x="2344059" y="3416073"/>
                </a:lnTo>
                <a:lnTo>
                  <a:pt x="0" y="34160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4" name="Picture 6" descr="Masa de toaleta/machiaj, Vanessa, zebrano, cu oglinda si LED-uri, 130x43x143 cm">
            <a:extLst>
              <a:ext uri="{FF2B5EF4-FFF2-40B4-BE49-F238E27FC236}">
                <a16:creationId xmlns:a16="http://schemas.microsoft.com/office/drawing/2014/main" id="{BDBC1DF7-B2AE-1F3C-2753-647EBAC50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806" y="3488974"/>
            <a:ext cx="2091138" cy="209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FFD6BB-0352-6EF0-1C3C-DC2868E43D4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630" b="1533"/>
          <a:stretch>
            <a:fillRect/>
          </a:stretch>
        </p:blipFill>
        <p:spPr>
          <a:xfrm>
            <a:off x="4222496" y="3239382"/>
            <a:ext cx="3148072" cy="1770795"/>
          </a:xfrm>
          <a:prstGeom prst="rect">
            <a:avLst/>
          </a:prstGeom>
        </p:spPr>
      </p:pic>
      <p:sp>
        <p:nvSpPr>
          <p:cNvPr id="2085" name="Right Triangle 2084">
            <a:extLst>
              <a:ext uri="{FF2B5EF4-FFF2-40B4-BE49-F238E27FC236}">
                <a16:creationId xmlns:a16="http://schemas.microsoft.com/office/drawing/2014/main" id="{297C449B-67BB-4D99-86C4-E6ECDEA69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399032" y="5810543"/>
            <a:ext cx="325600" cy="4066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7" name="Freeform: Shape 2086">
            <a:extLst>
              <a:ext uri="{FF2B5EF4-FFF2-40B4-BE49-F238E27FC236}">
                <a16:creationId xmlns:a16="http://schemas.microsoft.com/office/drawing/2014/main" id="{F06855A1-3939-493B-A968-91A546D8D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4633" y="635538"/>
            <a:ext cx="3837241" cy="5581640"/>
          </a:xfrm>
          <a:custGeom>
            <a:avLst/>
            <a:gdLst>
              <a:gd name="connsiteX0" fmla="*/ 0 w 3837241"/>
              <a:gd name="connsiteY0" fmla="*/ 0 h 5581640"/>
              <a:gd name="connsiteX1" fmla="*/ 3837241 w 3837241"/>
              <a:gd name="connsiteY1" fmla="*/ 0 h 5581640"/>
              <a:gd name="connsiteX2" fmla="*/ 3837241 w 3837241"/>
              <a:gd name="connsiteY2" fmla="*/ 5581640 h 5581640"/>
              <a:gd name="connsiteX3" fmla="*/ 0 w 3837241"/>
              <a:gd name="connsiteY3" fmla="*/ 5581640 h 558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7241" h="5581640">
                <a:moveTo>
                  <a:pt x="0" y="0"/>
                </a:moveTo>
                <a:lnTo>
                  <a:pt x="3837241" y="0"/>
                </a:lnTo>
                <a:lnTo>
                  <a:pt x="3837241" y="5581640"/>
                </a:lnTo>
                <a:lnTo>
                  <a:pt x="0" y="55816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Masa de toaleta/machiaj, alba, sertare lucioase, cu oglinda si LED-uri, Antonia, 155x42x135 cm">
            <a:extLst>
              <a:ext uri="{FF2B5EF4-FFF2-40B4-BE49-F238E27FC236}">
                <a16:creationId xmlns:a16="http://schemas.microsoft.com/office/drawing/2014/main" id="{B150B367-CB32-1174-539D-6E9F33CA6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4446" y="1672799"/>
            <a:ext cx="3494358" cy="349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0AAC90-8BEF-99F8-A58E-AD6477EC9157}"/>
              </a:ext>
            </a:extLst>
          </p:cNvPr>
          <p:cNvSpPr txBox="1"/>
          <p:nvPr/>
        </p:nvSpPr>
        <p:spPr>
          <a:xfrm>
            <a:off x="4422675" y="-14837"/>
            <a:ext cx="446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MAKEUP TABLES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E36A68-B4DB-FDF6-B90F-03AE184BCE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0812" y="5310274"/>
            <a:ext cx="2269196" cy="824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FFA260-5A61-1432-A176-87090A4CCE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451" y="5310274"/>
            <a:ext cx="980361" cy="82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43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3CA51C-3A53-07B7-42D4-68C8BC9FB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34B81112-FA77-6276-4C5E-A005B39B9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614223"/>
            <a:ext cx="1217216" cy="863632"/>
          </a:xfrm>
          <a:custGeom>
            <a:avLst/>
            <a:gdLst>
              <a:gd name="connsiteX0" fmla="*/ 0 w 1217216"/>
              <a:gd name="connsiteY0" fmla="*/ 0 h 863632"/>
              <a:gd name="connsiteX1" fmla="*/ 1217216 w 1217216"/>
              <a:gd name="connsiteY1" fmla="*/ 0 h 863632"/>
              <a:gd name="connsiteX2" fmla="*/ 1217216 w 1217216"/>
              <a:gd name="connsiteY2" fmla="*/ 863632 h 863632"/>
              <a:gd name="connsiteX3" fmla="*/ 0 w 1217216"/>
              <a:gd name="connsiteY3" fmla="*/ 863632 h 86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216" h="863632">
                <a:moveTo>
                  <a:pt x="0" y="0"/>
                </a:moveTo>
                <a:lnTo>
                  <a:pt x="1217216" y="0"/>
                </a:lnTo>
                <a:lnTo>
                  <a:pt x="1217216" y="863632"/>
                </a:lnTo>
                <a:lnTo>
                  <a:pt x="0" y="8636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3" name="Right Triangle 2062">
            <a:extLst>
              <a:ext uri="{FF2B5EF4-FFF2-40B4-BE49-F238E27FC236}">
                <a16:creationId xmlns:a16="http://schemas.microsoft.com/office/drawing/2014/main" id="{76118AE9-E94D-C4CD-4A8C-30320A21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2279" y="635538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5" name="Freeform: Shape 2064">
            <a:extLst>
              <a:ext uri="{FF2B5EF4-FFF2-40B4-BE49-F238E27FC236}">
                <a16:creationId xmlns:a16="http://schemas.microsoft.com/office/drawing/2014/main" id="{DD30B547-2D16-4434-D0EE-EF432F9B8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7" name="Right Triangle 2066">
            <a:extLst>
              <a:ext uri="{FF2B5EF4-FFF2-40B4-BE49-F238E27FC236}">
                <a16:creationId xmlns:a16="http://schemas.microsoft.com/office/drawing/2014/main" id="{17BF435B-1B4F-4483-0298-B233BC3DF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9390" y="576989"/>
            <a:ext cx="1092260" cy="225432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9" name="Right Triangle 2068">
            <a:extLst>
              <a:ext uri="{FF2B5EF4-FFF2-40B4-BE49-F238E27FC236}">
                <a16:creationId xmlns:a16="http://schemas.microsoft.com/office/drawing/2014/main" id="{52558641-387B-0054-E9CC-09F9B627D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83914" y="3243055"/>
            <a:ext cx="1881096" cy="109226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1" name="Right Triangle 2070">
            <a:extLst>
              <a:ext uri="{FF2B5EF4-FFF2-40B4-BE49-F238E27FC236}">
                <a16:creationId xmlns:a16="http://schemas.microsoft.com/office/drawing/2014/main" id="{AB34D784-DAF0-6948-26B3-5A9F947D7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7482" y="975143"/>
            <a:ext cx="1092260" cy="225432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3" name="Freeform: Shape 2072">
            <a:extLst>
              <a:ext uri="{FF2B5EF4-FFF2-40B4-BE49-F238E27FC236}">
                <a16:creationId xmlns:a16="http://schemas.microsoft.com/office/drawing/2014/main" id="{099955D3-CA2A-5DE7-C5EB-79C1AB4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008385" y="1918326"/>
            <a:ext cx="1290063" cy="2794309"/>
          </a:xfrm>
          <a:custGeom>
            <a:avLst/>
            <a:gdLst>
              <a:gd name="connsiteX0" fmla="*/ 0 w 1290063"/>
              <a:gd name="connsiteY0" fmla="*/ 0 h 2794309"/>
              <a:gd name="connsiteX1" fmla="*/ 0 w 1290063"/>
              <a:gd name="connsiteY1" fmla="*/ 2794309 h 2794309"/>
              <a:gd name="connsiteX2" fmla="*/ 1290063 w 1290063"/>
              <a:gd name="connsiteY2" fmla="*/ 2794309 h 2794309"/>
              <a:gd name="connsiteX3" fmla="*/ 1290063 w 1290063"/>
              <a:gd name="connsiteY3" fmla="*/ 1981621 h 2794309"/>
              <a:gd name="connsiteX4" fmla="*/ 1285152 w 1290063"/>
              <a:gd name="connsiteY4" fmla="*/ 1981621 h 2794309"/>
              <a:gd name="connsiteX5" fmla="*/ 1285152 w 1290063"/>
              <a:gd name="connsiteY5" fmla="*/ 1143487 h 2794309"/>
              <a:gd name="connsiteX6" fmla="*/ 1289647 w 1290063"/>
              <a:gd name="connsiteY6" fmla="*/ 1143487 h 2794309"/>
              <a:gd name="connsiteX7" fmla="*/ 1285152 w 1290063"/>
              <a:gd name="connsiteY7" fmla="*/ 1139501 h 2794309"/>
              <a:gd name="connsiteX8" fmla="*/ 1285152 w 1290063"/>
              <a:gd name="connsiteY8" fmla="*/ 1137511 h 2794309"/>
              <a:gd name="connsiteX9" fmla="*/ 1282907 w 1290063"/>
              <a:gd name="connsiteY9" fmla="*/ 1137511 h 279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0063" h="2794309">
                <a:moveTo>
                  <a:pt x="0" y="0"/>
                </a:moveTo>
                <a:lnTo>
                  <a:pt x="0" y="2794309"/>
                </a:lnTo>
                <a:lnTo>
                  <a:pt x="1290063" y="2794309"/>
                </a:lnTo>
                <a:lnTo>
                  <a:pt x="1290063" y="1981621"/>
                </a:lnTo>
                <a:lnTo>
                  <a:pt x="1285152" y="1981621"/>
                </a:lnTo>
                <a:lnTo>
                  <a:pt x="1285152" y="1143487"/>
                </a:lnTo>
                <a:lnTo>
                  <a:pt x="1289647" y="1143487"/>
                </a:lnTo>
                <a:lnTo>
                  <a:pt x="1285152" y="1139501"/>
                </a:lnTo>
                <a:lnTo>
                  <a:pt x="1285152" y="1137511"/>
                </a:lnTo>
                <a:lnTo>
                  <a:pt x="1282907" y="113751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75" name="Right Triangle 2074">
            <a:extLst>
              <a:ext uri="{FF2B5EF4-FFF2-40B4-BE49-F238E27FC236}">
                <a16:creationId xmlns:a16="http://schemas.microsoft.com/office/drawing/2014/main" id="{B1B99628-08B3-F0B6-B173-2B47367B6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782961" y="4947446"/>
            <a:ext cx="1495517" cy="1117075"/>
          </a:xfrm>
          <a:prstGeom prst="rtTriangl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7" name="Freeform: Shape 2076">
            <a:extLst>
              <a:ext uri="{FF2B5EF4-FFF2-40B4-BE49-F238E27FC236}">
                <a16:creationId xmlns:a16="http://schemas.microsoft.com/office/drawing/2014/main" id="{DDF19F2A-5BD6-91CF-E440-A5A3C01FC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100" y="2815597"/>
            <a:ext cx="3471464" cy="2557932"/>
          </a:xfrm>
          <a:custGeom>
            <a:avLst/>
            <a:gdLst>
              <a:gd name="connsiteX0" fmla="*/ 0 w 3471464"/>
              <a:gd name="connsiteY0" fmla="*/ 0 h 2557932"/>
              <a:gd name="connsiteX1" fmla="*/ 3471464 w 3471464"/>
              <a:gd name="connsiteY1" fmla="*/ 0 h 2557932"/>
              <a:gd name="connsiteX2" fmla="*/ 3471464 w 3471464"/>
              <a:gd name="connsiteY2" fmla="*/ 2557932 h 2557932"/>
              <a:gd name="connsiteX3" fmla="*/ 0 w 3471464"/>
              <a:gd name="connsiteY3" fmla="*/ 2557932 h 255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464" h="2557932">
                <a:moveTo>
                  <a:pt x="0" y="0"/>
                </a:moveTo>
                <a:lnTo>
                  <a:pt x="3471464" y="0"/>
                </a:lnTo>
                <a:lnTo>
                  <a:pt x="3471464" y="2557932"/>
                </a:lnTo>
                <a:lnTo>
                  <a:pt x="0" y="25579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9" name="Freeform: Shape 2078">
            <a:extLst>
              <a:ext uri="{FF2B5EF4-FFF2-40B4-BE49-F238E27FC236}">
                <a16:creationId xmlns:a16="http://schemas.microsoft.com/office/drawing/2014/main" id="{E79D564C-7FC9-24D5-60C4-092F6E6A1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9841" y="591489"/>
            <a:ext cx="1990594" cy="2254327"/>
          </a:xfrm>
          <a:custGeom>
            <a:avLst/>
            <a:gdLst>
              <a:gd name="connsiteX0" fmla="*/ 0 w 1990594"/>
              <a:gd name="connsiteY0" fmla="*/ 0 h 2254327"/>
              <a:gd name="connsiteX1" fmla="*/ 1990594 w 1990594"/>
              <a:gd name="connsiteY1" fmla="*/ 0 h 2254327"/>
              <a:gd name="connsiteX2" fmla="*/ 1990594 w 1990594"/>
              <a:gd name="connsiteY2" fmla="*/ 2254327 h 2254327"/>
              <a:gd name="connsiteX3" fmla="*/ 0 w 1990594"/>
              <a:gd name="connsiteY3" fmla="*/ 2254327 h 225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0594" h="2254327">
                <a:moveTo>
                  <a:pt x="0" y="0"/>
                </a:moveTo>
                <a:lnTo>
                  <a:pt x="1990594" y="0"/>
                </a:lnTo>
                <a:lnTo>
                  <a:pt x="1990594" y="2254327"/>
                </a:lnTo>
                <a:lnTo>
                  <a:pt x="0" y="22543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81" name="Freeform: Shape 2080">
            <a:extLst>
              <a:ext uri="{FF2B5EF4-FFF2-40B4-BE49-F238E27FC236}">
                <a16:creationId xmlns:a16="http://schemas.microsoft.com/office/drawing/2014/main" id="{B5DCA2E7-1EF7-A51A-0CF8-7DFF0FE34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4711" y="962371"/>
            <a:ext cx="2134322" cy="1708909"/>
          </a:xfrm>
          <a:custGeom>
            <a:avLst/>
            <a:gdLst>
              <a:gd name="connsiteX0" fmla="*/ 0 w 2134322"/>
              <a:gd name="connsiteY0" fmla="*/ 0 h 1695306"/>
              <a:gd name="connsiteX1" fmla="*/ 2134322 w 2134322"/>
              <a:gd name="connsiteY1" fmla="*/ 0 h 1695306"/>
              <a:gd name="connsiteX2" fmla="*/ 2134322 w 2134322"/>
              <a:gd name="connsiteY2" fmla="*/ 1695306 h 1695306"/>
              <a:gd name="connsiteX3" fmla="*/ 0 w 2134322"/>
              <a:gd name="connsiteY3" fmla="*/ 1695306 h 169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4322" h="1695306">
                <a:moveTo>
                  <a:pt x="0" y="0"/>
                </a:moveTo>
                <a:lnTo>
                  <a:pt x="2134322" y="0"/>
                </a:lnTo>
                <a:lnTo>
                  <a:pt x="2134322" y="1695306"/>
                </a:lnTo>
                <a:lnTo>
                  <a:pt x="0" y="16953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83" name="Freeform: Shape 2082">
            <a:extLst>
              <a:ext uri="{FF2B5EF4-FFF2-40B4-BE49-F238E27FC236}">
                <a16:creationId xmlns:a16="http://schemas.microsoft.com/office/drawing/2014/main" id="{991C6264-87AB-F0A4-56F8-73AFEAF87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2824899"/>
            <a:ext cx="2344059" cy="3416073"/>
          </a:xfrm>
          <a:custGeom>
            <a:avLst/>
            <a:gdLst>
              <a:gd name="connsiteX0" fmla="*/ 0 w 2344059"/>
              <a:gd name="connsiteY0" fmla="*/ 0 h 3416073"/>
              <a:gd name="connsiteX1" fmla="*/ 2344059 w 2344059"/>
              <a:gd name="connsiteY1" fmla="*/ 0 h 3416073"/>
              <a:gd name="connsiteX2" fmla="*/ 2344059 w 2344059"/>
              <a:gd name="connsiteY2" fmla="*/ 3416073 h 3416073"/>
              <a:gd name="connsiteX3" fmla="*/ 0 w 2344059"/>
              <a:gd name="connsiteY3" fmla="*/ 3416073 h 341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4059" h="3416073">
                <a:moveTo>
                  <a:pt x="0" y="0"/>
                </a:moveTo>
                <a:lnTo>
                  <a:pt x="2344059" y="0"/>
                </a:lnTo>
                <a:lnTo>
                  <a:pt x="2344059" y="3416073"/>
                </a:lnTo>
                <a:lnTo>
                  <a:pt x="0" y="34160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D18DA-F776-53CD-EA1C-8A6E44D692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30" b="1533"/>
          <a:stretch>
            <a:fillRect/>
          </a:stretch>
        </p:blipFill>
        <p:spPr>
          <a:xfrm>
            <a:off x="4255186" y="2886778"/>
            <a:ext cx="3148072" cy="1770795"/>
          </a:xfrm>
          <a:prstGeom prst="rect">
            <a:avLst/>
          </a:prstGeom>
        </p:spPr>
      </p:pic>
      <p:sp>
        <p:nvSpPr>
          <p:cNvPr id="2085" name="Right Triangle 2084">
            <a:extLst>
              <a:ext uri="{FF2B5EF4-FFF2-40B4-BE49-F238E27FC236}">
                <a16:creationId xmlns:a16="http://schemas.microsoft.com/office/drawing/2014/main" id="{93B4AFF6-8ABE-1F09-B6D6-354E4800D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399032" y="5810543"/>
            <a:ext cx="325600" cy="4066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7" name="Freeform: Shape 2086">
            <a:extLst>
              <a:ext uri="{FF2B5EF4-FFF2-40B4-BE49-F238E27FC236}">
                <a16:creationId xmlns:a16="http://schemas.microsoft.com/office/drawing/2014/main" id="{9D965ABA-4F6C-E201-9FB3-D70727BB7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4633" y="635538"/>
            <a:ext cx="3837241" cy="5581640"/>
          </a:xfrm>
          <a:custGeom>
            <a:avLst/>
            <a:gdLst>
              <a:gd name="connsiteX0" fmla="*/ 0 w 3837241"/>
              <a:gd name="connsiteY0" fmla="*/ 0 h 5581640"/>
              <a:gd name="connsiteX1" fmla="*/ 3837241 w 3837241"/>
              <a:gd name="connsiteY1" fmla="*/ 0 h 5581640"/>
              <a:gd name="connsiteX2" fmla="*/ 3837241 w 3837241"/>
              <a:gd name="connsiteY2" fmla="*/ 5581640 h 5581640"/>
              <a:gd name="connsiteX3" fmla="*/ 0 w 3837241"/>
              <a:gd name="connsiteY3" fmla="*/ 5581640 h 558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7241" h="5581640">
                <a:moveTo>
                  <a:pt x="0" y="0"/>
                </a:moveTo>
                <a:lnTo>
                  <a:pt x="3837241" y="0"/>
                </a:lnTo>
                <a:lnTo>
                  <a:pt x="3837241" y="5581640"/>
                </a:lnTo>
                <a:lnTo>
                  <a:pt x="0" y="55816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E2639D-618A-E2B8-8479-3BCDF3315993}"/>
              </a:ext>
            </a:extLst>
          </p:cNvPr>
          <p:cNvSpPr txBox="1"/>
          <p:nvPr/>
        </p:nvSpPr>
        <p:spPr>
          <a:xfrm>
            <a:off x="3965138" y="-26518"/>
            <a:ext cx="446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BATHROOM FURNITURE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D6C97A-0356-357E-D91E-53E9D16F5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812" y="5310274"/>
            <a:ext cx="2269196" cy="824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CD5E1D-9751-3D82-A6C5-2B4FCD919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451" y="5310274"/>
            <a:ext cx="980361" cy="8247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1DB918-A3CF-83E6-5D21-27452C8E1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858" y="968023"/>
            <a:ext cx="2539747" cy="19250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398266-B84B-B70D-60F1-8271FE050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0362" y="2856072"/>
            <a:ext cx="2539748" cy="1962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35880E-C044-C967-D864-A54A7B3C6C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7548" y="1037561"/>
            <a:ext cx="1642027" cy="1446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A84D20-237F-7C29-38D6-310DE5266F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8047" y="1096643"/>
            <a:ext cx="1913618" cy="1387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6830B-17D7-B83B-7D8B-BDEBB2597D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916" y="2815597"/>
            <a:ext cx="2356778" cy="343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23282C-3858-5098-7809-8BFE9EBC67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162" y="637206"/>
            <a:ext cx="2356778" cy="18484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43F859-5CA5-2C00-8737-AC5F090193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9822" y="3023000"/>
            <a:ext cx="952500" cy="2143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FD39B7-8CE2-DFCA-DD6E-0F7EC551AE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90986" y="4495190"/>
            <a:ext cx="2269195" cy="172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48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C351FA-DEEC-04BD-1431-5C3648493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05DF3FF8-9DF9-B831-83A8-AE1D2E8DF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614223"/>
            <a:ext cx="1217216" cy="863632"/>
          </a:xfrm>
          <a:custGeom>
            <a:avLst/>
            <a:gdLst>
              <a:gd name="connsiteX0" fmla="*/ 0 w 1217216"/>
              <a:gd name="connsiteY0" fmla="*/ 0 h 863632"/>
              <a:gd name="connsiteX1" fmla="*/ 1217216 w 1217216"/>
              <a:gd name="connsiteY1" fmla="*/ 0 h 863632"/>
              <a:gd name="connsiteX2" fmla="*/ 1217216 w 1217216"/>
              <a:gd name="connsiteY2" fmla="*/ 863632 h 863632"/>
              <a:gd name="connsiteX3" fmla="*/ 0 w 1217216"/>
              <a:gd name="connsiteY3" fmla="*/ 863632 h 86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216" h="863632">
                <a:moveTo>
                  <a:pt x="0" y="0"/>
                </a:moveTo>
                <a:lnTo>
                  <a:pt x="1217216" y="0"/>
                </a:lnTo>
                <a:lnTo>
                  <a:pt x="1217216" y="863632"/>
                </a:lnTo>
                <a:lnTo>
                  <a:pt x="0" y="8636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3" name="Right Triangle 2062">
            <a:extLst>
              <a:ext uri="{FF2B5EF4-FFF2-40B4-BE49-F238E27FC236}">
                <a16:creationId xmlns:a16="http://schemas.microsoft.com/office/drawing/2014/main" id="{E13B6095-9E7F-AA94-7D58-EC56185CF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2279" y="635538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5" name="Freeform: Shape 2064">
            <a:extLst>
              <a:ext uri="{FF2B5EF4-FFF2-40B4-BE49-F238E27FC236}">
                <a16:creationId xmlns:a16="http://schemas.microsoft.com/office/drawing/2014/main" id="{DD648FC5-E16E-761B-A1CA-AF0831811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7" name="Right Triangle 2066">
            <a:extLst>
              <a:ext uri="{FF2B5EF4-FFF2-40B4-BE49-F238E27FC236}">
                <a16:creationId xmlns:a16="http://schemas.microsoft.com/office/drawing/2014/main" id="{BA9F75D4-99F6-934E-0D6F-15B8CA611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9390" y="576989"/>
            <a:ext cx="1092260" cy="225432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9" name="Right Triangle 2068">
            <a:extLst>
              <a:ext uri="{FF2B5EF4-FFF2-40B4-BE49-F238E27FC236}">
                <a16:creationId xmlns:a16="http://schemas.microsoft.com/office/drawing/2014/main" id="{459A1232-0AD4-EDDE-CC92-48666EFDD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83914" y="3243055"/>
            <a:ext cx="1881096" cy="109226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1" name="Right Triangle 2070">
            <a:extLst>
              <a:ext uri="{FF2B5EF4-FFF2-40B4-BE49-F238E27FC236}">
                <a16:creationId xmlns:a16="http://schemas.microsoft.com/office/drawing/2014/main" id="{21F911A1-5E3B-11F8-91CF-11ED4F73C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7482" y="975143"/>
            <a:ext cx="1092260" cy="225432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3" name="Freeform: Shape 2072">
            <a:extLst>
              <a:ext uri="{FF2B5EF4-FFF2-40B4-BE49-F238E27FC236}">
                <a16:creationId xmlns:a16="http://schemas.microsoft.com/office/drawing/2014/main" id="{DCD57119-5D1A-9B41-B765-AA66A60B9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008385" y="1918326"/>
            <a:ext cx="1290063" cy="2794309"/>
          </a:xfrm>
          <a:custGeom>
            <a:avLst/>
            <a:gdLst>
              <a:gd name="connsiteX0" fmla="*/ 0 w 1290063"/>
              <a:gd name="connsiteY0" fmla="*/ 0 h 2794309"/>
              <a:gd name="connsiteX1" fmla="*/ 0 w 1290063"/>
              <a:gd name="connsiteY1" fmla="*/ 2794309 h 2794309"/>
              <a:gd name="connsiteX2" fmla="*/ 1290063 w 1290063"/>
              <a:gd name="connsiteY2" fmla="*/ 2794309 h 2794309"/>
              <a:gd name="connsiteX3" fmla="*/ 1290063 w 1290063"/>
              <a:gd name="connsiteY3" fmla="*/ 1981621 h 2794309"/>
              <a:gd name="connsiteX4" fmla="*/ 1285152 w 1290063"/>
              <a:gd name="connsiteY4" fmla="*/ 1981621 h 2794309"/>
              <a:gd name="connsiteX5" fmla="*/ 1285152 w 1290063"/>
              <a:gd name="connsiteY5" fmla="*/ 1143487 h 2794309"/>
              <a:gd name="connsiteX6" fmla="*/ 1289647 w 1290063"/>
              <a:gd name="connsiteY6" fmla="*/ 1143487 h 2794309"/>
              <a:gd name="connsiteX7" fmla="*/ 1285152 w 1290063"/>
              <a:gd name="connsiteY7" fmla="*/ 1139501 h 2794309"/>
              <a:gd name="connsiteX8" fmla="*/ 1285152 w 1290063"/>
              <a:gd name="connsiteY8" fmla="*/ 1137511 h 2794309"/>
              <a:gd name="connsiteX9" fmla="*/ 1282907 w 1290063"/>
              <a:gd name="connsiteY9" fmla="*/ 1137511 h 279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0063" h="2794309">
                <a:moveTo>
                  <a:pt x="0" y="0"/>
                </a:moveTo>
                <a:lnTo>
                  <a:pt x="0" y="2794309"/>
                </a:lnTo>
                <a:lnTo>
                  <a:pt x="1290063" y="2794309"/>
                </a:lnTo>
                <a:lnTo>
                  <a:pt x="1290063" y="1981621"/>
                </a:lnTo>
                <a:lnTo>
                  <a:pt x="1285152" y="1981621"/>
                </a:lnTo>
                <a:lnTo>
                  <a:pt x="1285152" y="1143487"/>
                </a:lnTo>
                <a:lnTo>
                  <a:pt x="1289647" y="1143487"/>
                </a:lnTo>
                <a:lnTo>
                  <a:pt x="1285152" y="1139501"/>
                </a:lnTo>
                <a:lnTo>
                  <a:pt x="1285152" y="1137511"/>
                </a:lnTo>
                <a:lnTo>
                  <a:pt x="1282907" y="113751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75" name="Right Triangle 2074">
            <a:extLst>
              <a:ext uri="{FF2B5EF4-FFF2-40B4-BE49-F238E27FC236}">
                <a16:creationId xmlns:a16="http://schemas.microsoft.com/office/drawing/2014/main" id="{5819A42E-86BA-2262-C8C0-6FB25EDC9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782961" y="4947446"/>
            <a:ext cx="1495517" cy="1117075"/>
          </a:xfrm>
          <a:prstGeom prst="rtTriangl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7" name="Freeform: Shape 2076">
            <a:extLst>
              <a:ext uri="{FF2B5EF4-FFF2-40B4-BE49-F238E27FC236}">
                <a16:creationId xmlns:a16="http://schemas.microsoft.com/office/drawing/2014/main" id="{7D5DEFD4-77F4-1E28-1EBB-B99FAEE37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100" y="2815597"/>
            <a:ext cx="3471464" cy="2557932"/>
          </a:xfrm>
          <a:custGeom>
            <a:avLst/>
            <a:gdLst>
              <a:gd name="connsiteX0" fmla="*/ 0 w 3471464"/>
              <a:gd name="connsiteY0" fmla="*/ 0 h 2557932"/>
              <a:gd name="connsiteX1" fmla="*/ 3471464 w 3471464"/>
              <a:gd name="connsiteY1" fmla="*/ 0 h 2557932"/>
              <a:gd name="connsiteX2" fmla="*/ 3471464 w 3471464"/>
              <a:gd name="connsiteY2" fmla="*/ 2557932 h 2557932"/>
              <a:gd name="connsiteX3" fmla="*/ 0 w 3471464"/>
              <a:gd name="connsiteY3" fmla="*/ 2557932 h 255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464" h="2557932">
                <a:moveTo>
                  <a:pt x="0" y="0"/>
                </a:moveTo>
                <a:lnTo>
                  <a:pt x="3471464" y="0"/>
                </a:lnTo>
                <a:lnTo>
                  <a:pt x="3471464" y="2557932"/>
                </a:lnTo>
                <a:lnTo>
                  <a:pt x="0" y="25579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9" name="Freeform: Shape 2078">
            <a:extLst>
              <a:ext uri="{FF2B5EF4-FFF2-40B4-BE49-F238E27FC236}">
                <a16:creationId xmlns:a16="http://schemas.microsoft.com/office/drawing/2014/main" id="{262D1D52-85D3-C1EB-FA48-03ADEEC0F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9841" y="591489"/>
            <a:ext cx="1990594" cy="2254327"/>
          </a:xfrm>
          <a:custGeom>
            <a:avLst/>
            <a:gdLst>
              <a:gd name="connsiteX0" fmla="*/ 0 w 1990594"/>
              <a:gd name="connsiteY0" fmla="*/ 0 h 2254327"/>
              <a:gd name="connsiteX1" fmla="*/ 1990594 w 1990594"/>
              <a:gd name="connsiteY1" fmla="*/ 0 h 2254327"/>
              <a:gd name="connsiteX2" fmla="*/ 1990594 w 1990594"/>
              <a:gd name="connsiteY2" fmla="*/ 2254327 h 2254327"/>
              <a:gd name="connsiteX3" fmla="*/ 0 w 1990594"/>
              <a:gd name="connsiteY3" fmla="*/ 2254327 h 225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0594" h="2254327">
                <a:moveTo>
                  <a:pt x="0" y="0"/>
                </a:moveTo>
                <a:lnTo>
                  <a:pt x="1990594" y="0"/>
                </a:lnTo>
                <a:lnTo>
                  <a:pt x="1990594" y="2254327"/>
                </a:lnTo>
                <a:lnTo>
                  <a:pt x="0" y="22543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81" name="Freeform: Shape 2080">
            <a:extLst>
              <a:ext uri="{FF2B5EF4-FFF2-40B4-BE49-F238E27FC236}">
                <a16:creationId xmlns:a16="http://schemas.microsoft.com/office/drawing/2014/main" id="{07D814F5-7EDB-8840-FDC2-8B2B823DC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4711" y="962371"/>
            <a:ext cx="2134322" cy="1708909"/>
          </a:xfrm>
          <a:custGeom>
            <a:avLst/>
            <a:gdLst>
              <a:gd name="connsiteX0" fmla="*/ 0 w 2134322"/>
              <a:gd name="connsiteY0" fmla="*/ 0 h 1695306"/>
              <a:gd name="connsiteX1" fmla="*/ 2134322 w 2134322"/>
              <a:gd name="connsiteY1" fmla="*/ 0 h 1695306"/>
              <a:gd name="connsiteX2" fmla="*/ 2134322 w 2134322"/>
              <a:gd name="connsiteY2" fmla="*/ 1695306 h 1695306"/>
              <a:gd name="connsiteX3" fmla="*/ 0 w 2134322"/>
              <a:gd name="connsiteY3" fmla="*/ 1695306 h 169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4322" h="1695306">
                <a:moveTo>
                  <a:pt x="0" y="0"/>
                </a:moveTo>
                <a:lnTo>
                  <a:pt x="2134322" y="0"/>
                </a:lnTo>
                <a:lnTo>
                  <a:pt x="2134322" y="1695306"/>
                </a:lnTo>
                <a:lnTo>
                  <a:pt x="0" y="16953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83" name="Freeform: Shape 2082">
            <a:extLst>
              <a:ext uri="{FF2B5EF4-FFF2-40B4-BE49-F238E27FC236}">
                <a16:creationId xmlns:a16="http://schemas.microsoft.com/office/drawing/2014/main" id="{4E87BE35-CA52-4837-FFE9-502F0A6DE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2824899"/>
            <a:ext cx="2344059" cy="3416073"/>
          </a:xfrm>
          <a:custGeom>
            <a:avLst/>
            <a:gdLst>
              <a:gd name="connsiteX0" fmla="*/ 0 w 2344059"/>
              <a:gd name="connsiteY0" fmla="*/ 0 h 3416073"/>
              <a:gd name="connsiteX1" fmla="*/ 2344059 w 2344059"/>
              <a:gd name="connsiteY1" fmla="*/ 0 h 3416073"/>
              <a:gd name="connsiteX2" fmla="*/ 2344059 w 2344059"/>
              <a:gd name="connsiteY2" fmla="*/ 3416073 h 3416073"/>
              <a:gd name="connsiteX3" fmla="*/ 0 w 2344059"/>
              <a:gd name="connsiteY3" fmla="*/ 3416073 h 341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4059" h="3416073">
                <a:moveTo>
                  <a:pt x="0" y="0"/>
                </a:moveTo>
                <a:lnTo>
                  <a:pt x="2344059" y="0"/>
                </a:lnTo>
                <a:lnTo>
                  <a:pt x="2344059" y="3416073"/>
                </a:lnTo>
                <a:lnTo>
                  <a:pt x="0" y="34160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33FAA5-B0D0-3CB3-C192-9416E0BB60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30" b="1533"/>
          <a:stretch>
            <a:fillRect/>
          </a:stretch>
        </p:blipFill>
        <p:spPr>
          <a:xfrm>
            <a:off x="4222496" y="3239382"/>
            <a:ext cx="3148072" cy="1770795"/>
          </a:xfrm>
          <a:prstGeom prst="rect">
            <a:avLst/>
          </a:prstGeom>
        </p:spPr>
      </p:pic>
      <p:sp>
        <p:nvSpPr>
          <p:cNvPr id="2085" name="Right Triangle 2084">
            <a:extLst>
              <a:ext uri="{FF2B5EF4-FFF2-40B4-BE49-F238E27FC236}">
                <a16:creationId xmlns:a16="http://schemas.microsoft.com/office/drawing/2014/main" id="{E09D94A1-2F96-2363-9D1C-605C85A98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399032" y="5810543"/>
            <a:ext cx="325600" cy="4066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7" name="Freeform: Shape 2086">
            <a:extLst>
              <a:ext uri="{FF2B5EF4-FFF2-40B4-BE49-F238E27FC236}">
                <a16:creationId xmlns:a16="http://schemas.microsoft.com/office/drawing/2014/main" id="{6359D2D9-EE9A-992B-C0AE-E0CA7FBA6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4633" y="635538"/>
            <a:ext cx="3837241" cy="5581640"/>
          </a:xfrm>
          <a:custGeom>
            <a:avLst/>
            <a:gdLst>
              <a:gd name="connsiteX0" fmla="*/ 0 w 3837241"/>
              <a:gd name="connsiteY0" fmla="*/ 0 h 5581640"/>
              <a:gd name="connsiteX1" fmla="*/ 3837241 w 3837241"/>
              <a:gd name="connsiteY1" fmla="*/ 0 h 5581640"/>
              <a:gd name="connsiteX2" fmla="*/ 3837241 w 3837241"/>
              <a:gd name="connsiteY2" fmla="*/ 5581640 h 5581640"/>
              <a:gd name="connsiteX3" fmla="*/ 0 w 3837241"/>
              <a:gd name="connsiteY3" fmla="*/ 5581640 h 558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7241" h="5581640">
                <a:moveTo>
                  <a:pt x="0" y="0"/>
                </a:moveTo>
                <a:lnTo>
                  <a:pt x="3837241" y="0"/>
                </a:lnTo>
                <a:lnTo>
                  <a:pt x="3837241" y="5581640"/>
                </a:lnTo>
                <a:lnTo>
                  <a:pt x="0" y="55816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160B28-169B-2734-40B1-35FEA7E49901}"/>
              </a:ext>
            </a:extLst>
          </p:cNvPr>
          <p:cNvSpPr txBox="1"/>
          <p:nvPr/>
        </p:nvSpPr>
        <p:spPr>
          <a:xfrm>
            <a:off x="3455214" y="-4305"/>
            <a:ext cx="571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INLAID &amp; PAINTED FURNITURE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44655-6265-CAF3-DAE6-32997D0D5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812" y="5310274"/>
            <a:ext cx="2269196" cy="824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3A349B-9663-FDA1-ABBF-A927E0BE2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451" y="5310274"/>
            <a:ext cx="980361" cy="8247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398B09-8D7D-F155-17F8-784F55B08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6171" y="678850"/>
            <a:ext cx="2701966" cy="45492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C2E4A0-B64B-69A6-B587-01D7E0CAB7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3145" y="962371"/>
            <a:ext cx="1438275" cy="1647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EAEC7E-7C27-A196-E76D-A88CFCF3EB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8374" y="699264"/>
            <a:ext cx="1752600" cy="2009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B21210-3657-777D-5A48-F9AD266A26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070" y="3816432"/>
            <a:ext cx="2406169" cy="23394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33A16C-A793-2F55-CCE4-28A794DFDB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124" y="1492615"/>
            <a:ext cx="2348205" cy="23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75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0EC38958-9A69-239A-BA79-2AEC73345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3074" name="Picture 2" descr="Production line of the wooden floor factory. CNC automatic woodworking machine. Industrial background">
            <a:extLst>
              <a:ext uri="{FF2B5EF4-FFF2-40B4-BE49-F238E27FC236}">
                <a16:creationId xmlns:a16="http://schemas.microsoft.com/office/drawing/2014/main" id="{6E1EA158-7BE0-4CC5-A137-FBBDE981D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1" r="8467" b="1"/>
          <a:stretch>
            <a:fillRect/>
          </a:stretch>
        </p:blipFill>
        <p:spPr bwMode="auto">
          <a:xfrm>
            <a:off x="517868" y="508090"/>
            <a:ext cx="5705856" cy="584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6EC109E5-0396-8968-4F42-DFEC28036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6407" y="508090"/>
            <a:ext cx="4660733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F9D1254-8BC1-7F5F-39B6-F4DFCE6D0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94525" y="3452596"/>
            <a:ext cx="4673600" cy="2018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705827-96EF-3741-B7BA-E7929D4FE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920" y="1223403"/>
            <a:ext cx="2269196" cy="8247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11FDC3-7EF8-3619-FA87-0C1AE4261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559" y="1223403"/>
            <a:ext cx="980361" cy="82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67888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18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Bierstadt</vt:lpstr>
      <vt:lpstr>Calibri</vt:lpstr>
      <vt:lpstr>GestaltVTI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Narcis Semeniuc</dc:creator>
  <cp:lastModifiedBy>Narcis Semeniuc</cp:lastModifiedBy>
  <cp:revision>1</cp:revision>
  <dcterms:created xsi:type="dcterms:W3CDTF">2026-03-05T15:22:35Z</dcterms:created>
  <dcterms:modified xsi:type="dcterms:W3CDTF">2026-03-05T16:21:29Z</dcterms:modified>
</cp:coreProperties>
</file>